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508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FB5ED-B43B-C547-B55E-CD9908570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263565-96CE-C5C3-8908-CEAD55BA2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D13B66-1CD9-5AA6-E6E2-9FAD5DB40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1E301-2FFD-6E1B-8BA9-082B4B91E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0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427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Unlocking Data Insights with Splunk Dashboards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37036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Splunk dashboards transform raw data into actionable insights. They deliver real-time visibility into your organization's critical systems.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846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We'll explore how these powerful visualization tools enhance cybersecurity posture, streamline network analysis, and advance your career.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04539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053018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028492"/>
            <a:ext cx="23145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Trupthi Shetty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B0F250-608E-5DB4-238F-0106D225C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577" y="160119"/>
            <a:ext cx="1847566" cy="3917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2913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Powerful Dashboard Features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0231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96107"/>
            <a:ext cx="22919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Monitoring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6280190" y="5012055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events as they happen with live data updates. No more waiting for critical information.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30231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96107"/>
            <a:ext cx="2292072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Rich Visualizations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8912304" y="5012055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complex data into intuitive charts, graphs, and tables. Make patterns instantly visible.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30231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96107"/>
            <a:ext cx="2291953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Customizable Layouts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11544538" y="5012055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tailored views with Dashboard Studio. Drag-and-drop panels to match your needs.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561559-984E-5A03-C99B-81CA65BE0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3577" y="160119"/>
            <a:ext cx="1847566" cy="3917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443" y="1085612"/>
            <a:ext cx="7564517" cy="708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8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Creating Your First Dashboard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07443" y="2102763"/>
            <a:ext cx="154424" cy="807125"/>
          </a:xfrm>
          <a:prstGeom prst="roundRect">
            <a:avLst>
              <a:gd name="adj" fmla="val 560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70834" y="2102763"/>
            <a:ext cx="283285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Define Your 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70834" y="2580323"/>
            <a:ext cx="723852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key metrics and KPIs you need to track. Focus on actionable insights.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16410" y="3115866"/>
            <a:ext cx="154424" cy="1136690"/>
          </a:xfrm>
          <a:prstGeom prst="roundRect">
            <a:avLst>
              <a:gd name="adj" fmla="val 560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79801" y="3115866"/>
            <a:ext cx="283285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Write SPL Queries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79801" y="3593425"/>
            <a:ext cx="692955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search queries using Splunk Processing Language. Extract meaningful data patterns.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25496" y="4458533"/>
            <a:ext cx="154424" cy="1136690"/>
          </a:xfrm>
          <a:prstGeom prst="roundRect">
            <a:avLst>
              <a:gd name="adj" fmla="val 560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88887" y="4458533"/>
            <a:ext cx="283285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Select Visualizations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288887" y="4936093"/>
            <a:ext cx="662047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appropriate charts for your data. Consider pie charts for proportions and line charts for trends.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34582" y="5801201"/>
            <a:ext cx="154424" cy="1136690"/>
          </a:xfrm>
          <a:prstGeom prst="roundRect">
            <a:avLst>
              <a:gd name="adj" fmla="val 560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97973" y="5801201"/>
            <a:ext cx="2832854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Save and Share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597973" y="6278761"/>
            <a:ext cx="6311384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your dashboard to stakeholders. Set up automated refresh intervals.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7FC8FB-5548-64BF-FAD5-A8E0D1DC0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577" y="160119"/>
            <a:ext cx="1847566" cy="391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657" y="731520"/>
            <a:ext cx="7705487" cy="1412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8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Cybersecurity Monitoring Use Case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36757" y="2452568"/>
            <a:ext cx="22860" cy="5045512"/>
          </a:xfrm>
          <a:prstGeom prst="roundRect">
            <a:avLst>
              <a:gd name="adj" fmla="val 377587"/>
            </a:avLst>
          </a:prstGeom>
          <a:solidFill>
            <a:srgbClr val="C6BDDA"/>
          </a:solidFill>
          <a:ln/>
        </p:spPr>
      </p:sp>
      <p:sp>
        <p:nvSpPr>
          <p:cNvPr id="5" name="Shape 2"/>
          <p:cNvSpPr/>
          <p:nvPr/>
        </p:nvSpPr>
        <p:spPr>
          <a:xfrm>
            <a:off x="6645057" y="2903339"/>
            <a:ext cx="616506" cy="22860"/>
          </a:xfrm>
          <a:prstGeom prst="roundRect">
            <a:avLst>
              <a:gd name="adj" fmla="val 377587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6205597" y="2683669"/>
            <a:ext cx="462320" cy="462320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67152" y="2702838"/>
            <a:ext cx="33909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464385" y="2658070"/>
            <a:ext cx="2825829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64385" y="3134439"/>
            <a:ext cx="6446758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dashboard flags unusual login patterns. Geographic visualizations reveal impossible travel scenarios.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45057" y="4653677"/>
            <a:ext cx="616506" cy="22860"/>
          </a:xfrm>
          <a:prstGeom prst="roundRect">
            <a:avLst>
              <a:gd name="adj" fmla="val 377587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205597" y="4434007"/>
            <a:ext cx="462320" cy="462320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67152" y="4453176"/>
            <a:ext cx="33909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464385" y="4408408"/>
            <a:ext cx="2825829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Analyze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64385" y="4884777"/>
            <a:ext cx="6446758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Drill-down capabilities allow security teams to investigate suspicious events. Correlate with known threat indicators.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45057" y="6404015"/>
            <a:ext cx="616506" cy="22860"/>
          </a:xfrm>
          <a:prstGeom prst="roundRect">
            <a:avLst>
              <a:gd name="adj" fmla="val 377587"/>
            </a:avLst>
          </a:prstGeom>
          <a:solidFill>
            <a:srgbClr val="C6BDD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05597" y="6184344"/>
            <a:ext cx="462320" cy="462320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67152" y="6203513"/>
            <a:ext cx="33909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464385" y="6158746"/>
            <a:ext cx="2825829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464385" y="6635115"/>
            <a:ext cx="6446758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alerts trigger response workflows. Dashboards track incident resolution in real time.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7B2F53-B5CA-41CF-0FE5-6E68533C5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577" y="160119"/>
            <a:ext cx="1847566" cy="3917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739"/>
            <a:ext cx="744474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Network Analysis in Action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833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Traffic Visualization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45008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 maps reveal network bottlenecks instantly. Color coding indicates severity levels at a glance.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33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Metrics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5332928" y="445008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latency, packet loss, and throughput. Compare against historical baselines to spot anomalies.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33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Capacity Planning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9872067" y="445008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 analysis helps predict future bandwidth needs. Avoid costly outages with proactive monitoring.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40155-3ECA-CE9B-65ED-80118F73B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577" y="160119"/>
            <a:ext cx="1847566" cy="3917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599242"/>
            <a:ext cx="6432233" cy="749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700" b="1" kern="0" spc="-94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Learn Splunk Now?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762714" y="1784152"/>
            <a:ext cx="3645813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b="1" kern="0" spc="-11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94%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1087279" y="2775585"/>
            <a:ext cx="2996684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Enterprise Adoption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62714" y="3280886"/>
            <a:ext cx="3645813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Fortune 100 companies using Splunk. High demand across industries creates job security.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35354" y="1784152"/>
            <a:ext cx="3645932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b="1" kern="0" spc="-11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$130K</a:t>
            </a:r>
            <a:endParaRPr lang="en-US" sz="5650" dirty="0"/>
          </a:p>
        </p:txBody>
      </p:sp>
      <p:sp>
        <p:nvSpPr>
          <p:cNvPr id="8" name="Text 5"/>
          <p:cNvSpPr/>
          <p:nvPr/>
        </p:nvSpPr>
        <p:spPr>
          <a:xfrm>
            <a:off x="5059918" y="2775585"/>
            <a:ext cx="2996684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Average Salary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4735354" y="3280886"/>
            <a:ext cx="3645932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Splunk-certified professionals in the US. Experience can push earnings even higher.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749034" y="5089803"/>
            <a:ext cx="3645813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b="1" kern="0" spc="-11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47%</a:t>
            </a:r>
            <a:endParaRPr lang="en-US" sz="5650" dirty="0"/>
          </a:p>
        </p:txBody>
      </p:sp>
      <p:sp>
        <p:nvSpPr>
          <p:cNvPr id="11" name="Text 8"/>
          <p:cNvSpPr/>
          <p:nvPr/>
        </p:nvSpPr>
        <p:spPr>
          <a:xfrm>
            <a:off x="3073598" y="6081236"/>
            <a:ext cx="2996684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Growth Rate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2749034" y="6586538"/>
            <a:ext cx="3645813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Year-over-year increase in Splunk job postings. Demand outpaces qualified candidates.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CA210-84C3-187B-A3B7-F436AE84B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6" y="160119"/>
            <a:ext cx="1847566" cy="3917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658" y="544949"/>
            <a:ext cx="6412944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kern="0" spc="-86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Career Pathways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71" y="1622584"/>
            <a:ext cx="1310997" cy="11728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65007" y="2180987"/>
            <a:ext cx="278606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4857988" y="1820704"/>
            <a:ext cx="2725222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Splunk Architect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857988" y="2280166"/>
            <a:ext cx="364569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enterprise-wide implementations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709398" y="2810708"/>
            <a:ext cx="9177814" cy="11430"/>
          </a:xfrm>
          <a:prstGeom prst="roundRect">
            <a:avLst>
              <a:gd name="adj" fmla="val 728290"/>
            </a:avLst>
          </a:prstGeom>
          <a:solidFill>
            <a:srgbClr val="C6BDD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313" y="2844998"/>
            <a:ext cx="2622113" cy="11728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5007" y="3257193"/>
            <a:ext cx="278606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513546" y="3043118"/>
            <a:ext cx="2207776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Analyst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513546" y="3502581"/>
            <a:ext cx="220777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SIEM capabilities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364956" y="4033123"/>
            <a:ext cx="8522256" cy="11430"/>
          </a:xfrm>
          <a:prstGeom prst="roundRect">
            <a:avLst>
              <a:gd name="adj" fmla="val 728290"/>
            </a:avLst>
          </a:prstGeom>
          <a:solidFill>
            <a:srgbClr val="C6B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755" y="4067413"/>
            <a:ext cx="3933111" cy="117288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64888" y="4479608"/>
            <a:ext cx="278606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6168985" y="4265533"/>
            <a:ext cx="2235875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Scientist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168985" y="4724995"/>
            <a:ext cx="2235875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ML capabilities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020395" y="5255538"/>
            <a:ext cx="7866817" cy="11430"/>
          </a:xfrm>
          <a:prstGeom prst="roundRect">
            <a:avLst>
              <a:gd name="adj" fmla="val 728290"/>
            </a:avLst>
          </a:prstGeom>
          <a:solidFill>
            <a:srgbClr val="C6BDDA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197" y="5289828"/>
            <a:ext cx="5244227" cy="117288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64888" y="5702022"/>
            <a:ext cx="278606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6824543" y="5487948"/>
            <a:ext cx="1945838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Administrator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6824543" y="5947410"/>
            <a:ext cx="1945838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deployments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675953" y="6477952"/>
            <a:ext cx="7211258" cy="11430"/>
          </a:xfrm>
          <a:prstGeom prst="roundRect">
            <a:avLst>
              <a:gd name="adj" fmla="val 728290"/>
            </a:avLst>
          </a:prstGeom>
          <a:solidFill>
            <a:srgbClr val="C6BDDA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58" y="6512243"/>
            <a:ext cx="6555224" cy="117288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65007" y="6924437"/>
            <a:ext cx="278606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150" b="1" kern="0" spc="-3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150" dirty="0"/>
          </a:p>
        </p:txBody>
      </p:sp>
      <p:sp>
        <p:nvSpPr>
          <p:cNvPr id="25" name="Text 18"/>
          <p:cNvSpPr/>
          <p:nvPr/>
        </p:nvSpPr>
        <p:spPr>
          <a:xfrm>
            <a:off x="7480102" y="6710363"/>
            <a:ext cx="1811774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Developer</a:t>
            </a:r>
            <a:endParaRPr lang="en-US" sz="2100" dirty="0"/>
          </a:p>
        </p:txBody>
      </p:sp>
      <p:sp>
        <p:nvSpPr>
          <p:cNvPr id="26" name="Text 19"/>
          <p:cNvSpPr/>
          <p:nvPr/>
        </p:nvSpPr>
        <p:spPr>
          <a:xfrm>
            <a:off x="7480102" y="7169825"/>
            <a:ext cx="1811774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custom apps</a:t>
            </a:r>
            <a:endParaRPr lang="en-US" sz="15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AC75A4B-256E-506A-EDA8-7170C8844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3577" y="160119"/>
            <a:ext cx="1847566" cy="3917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5210"/>
            <a:ext cx="976634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Driving Business Value with Splunk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1573649" y="257020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Security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09622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threats before damage occurs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58459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272153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57020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Operational Efficiency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9937790" y="309622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MTTR by 70%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58459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11003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02277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 Decisions</a:t>
            </a:r>
            <a:endParaRPr lang="en-US" sz="2450" dirty="0"/>
          </a:p>
        </p:txBody>
      </p:sp>
      <p:sp>
        <p:nvSpPr>
          <p:cNvPr id="12" name="Text 8"/>
          <p:cNvSpPr/>
          <p:nvPr/>
        </p:nvSpPr>
        <p:spPr>
          <a:xfrm>
            <a:off x="9937790" y="554878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choices on real evidence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58459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33590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511856" y="5022771"/>
            <a:ext cx="318063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Competitive Advantage</a:t>
            </a:r>
            <a:endParaRPr lang="en-US" sz="2450" dirty="0"/>
          </a:p>
        </p:txBody>
      </p:sp>
      <p:sp>
        <p:nvSpPr>
          <p:cNvPr id="16" name="Text 11"/>
          <p:cNvSpPr/>
          <p:nvPr/>
        </p:nvSpPr>
        <p:spPr>
          <a:xfrm>
            <a:off x="793790" y="554878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Respond faster than competitors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58459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494740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793790" y="67785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your Splunk journey today. The skills you develop will transform both your organization's capabilities and your career trajectory.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648108-D154-54AD-3DB6-216500874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3577" y="160119"/>
            <a:ext cx="1847566" cy="3917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E6398-D284-306A-D33E-2C4EFF6DF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9B46F63-19DF-D193-47FB-CF3310314558}"/>
              </a:ext>
            </a:extLst>
          </p:cNvPr>
          <p:cNvSpPr/>
          <p:nvPr/>
        </p:nvSpPr>
        <p:spPr>
          <a:xfrm>
            <a:off x="4313208" y="3001992"/>
            <a:ext cx="6246922" cy="131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88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8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7DB4E7-BD9E-1A5B-48EE-EF78BA6DB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577" y="160119"/>
            <a:ext cx="1847566" cy="3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74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445</Words>
  <Application>Microsoft Office PowerPoint</Application>
  <PresentationFormat>Custom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Inter Bold</vt:lpstr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Swati Pandey</cp:lastModifiedBy>
  <cp:revision>2</cp:revision>
  <dcterms:created xsi:type="dcterms:W3CDTF">2025-03-18T20:39:27Z</dcterms:created>
  <dcterms:modified xsi:type="dcterms:W3CDTF">2025-03-21T12:26:00Z</dcterms:modified>
</cp:coreProperties>
</file>